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57" r:id="rId3"/>
    <p:sldId id="265" r:id="rId4"/>
    <p:sldId id="261" r:id="rId5"/>
    <p:sldId id="258" r:id="rId6"/>
    <p:sldId id="260" r:id="rId7"/>
    <p:sldId id="259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1DEC8A-01D2-9C41-9987-48505DC5A2CA}" v="2" dt="2026-04-08T12:05:50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33"/>
    <p:restoredTop sz="94675"/>
  </p:normalViewPr>
  <p:slideViewPr>
    <p:cSldViewPr snapToGrid="0">
      <p:cViewPr varScale="1">
        <p:scale>
          <a:sx n="49" d="100"/>
          <a:sy n="49" d="100"/>
        </p:scale>
        <p:origin x="208" y="1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01371-ACB2-134C-A83F-171F91E1FE4E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8BC75-8F5A-FC41-9911-D3D954F5C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64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BC75-8F5A-FC41-9911-D3D954F5C90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77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812FD4-27E6-C249-31CD-4A9B2387C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8B04F50-2810-F9BC-D7D5-C3713609B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26323F-7A86-1C3F-EEBF-6685A372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782779-E848-EC37-67BF-4AF30887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DCD47A-5C48-2853-A9B4-A056035E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14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0DFF9A-528E-C51B-6E72-8DFCB1F4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60F1224-410F-0D45-4748-3E89690B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192A15-51BA-C407-9D09-21BF8DCA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9D85075-C996-1EDA-7ECD-27BD45EC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11229D-C1F0-9071-5226-6077E832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29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0B2944B-2203-AEA8-6316-359A2D73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048AE0D-8E54-AB41-B006-2EABEEB8B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4F8ED8E-4C15-EB42-5B0E-463F433E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168B26-661B-CBE9-A4DE-C36484D9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CCA68A-2B64-AE45-44DC-66987F92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3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8509AB-46B4-82D6-EC14-C9DD4A51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11227B-76E8-AEC2-5FE4-3DB4BB27A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C76B8-06B8-7FD8-A252-71DA3E79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6250AB-BDE0-A38F-4689-351C556F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09C4B6-EFCF-9BC3-0D60-9A6EA3FA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87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AB1EF7-6169-66D8-DAC8-FB2B007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790A552-EE15-861B-84F8-D497927C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686AEC-48D6-3CDA-6880-4589607A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F0B81B-36C1-CEA1-A120-CE8CB85E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B13FE0-A074-2969-B413-93D7954D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354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39927B-26DF-23EF-36C2-D670E7AA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4D6C0D-B2D8-D99A-2208-C58E45B6F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4ECD6E0-3673-63F5-A669-A9014121F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E1D23B8-B068-AAB6-2B91-80B2BFD6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604D3A8-0525-F570-CFE0-FCCAE485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FCE515-CCE2-9C13-0BFF-E2CB6038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88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C364AD-2CF6-85E8-5590-20F137DE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BC130A-F31C-67B5-A2A4-2F63ED84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39F2FD-2215-BCBB-7C97-C8520D969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E64A03A-A437-271C-1921-28FC889CC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486B153-621B-890F-616C-03591D6E1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D2ECCB1-071F-A272-A564-C75DA748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920F7E9-9575-23F0-7BE4-F9F3077D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D01643-E244-D3D0-27E5-49982457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58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D196EB-1441-F44E-7DEF-B3C494FD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12355A-F1D2-EE37-E50E-CD2E7F65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F067E62-153F-230C-15ED-E3C9C097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972CC7-0BAC-9C1F-FBD8-FAC59006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656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92B8B6E-12ED-7DB2-0B76-9FE2F830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E7DE7C7-35F7-5781-78EA-C358521A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F9DF861-DD77-D93D-995D-D7328B71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38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51AACA-3047-ECF4-2F20-120F7E2F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2CEA2B-A39E-32FF-391F-9CDE14E4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5853A66-F341-F5C1-2C64-17676DA8C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4B0CEAA-DD70-7E4A-BE8E-226263C8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0D663C3-6F8B-B59E-02BE-DFD76C14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A69D386-3FB1-F0F5-1C07-9034999F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66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E8F148-D02B-802C-786E-238D75B9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4A4047D-92A5-79EA-9937-D220429CF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0B6AA89-5E30-7D3D-7482-F4537FB2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1716A69-8022-2E2E-A9E5-9D029F3B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2DC794A-4D22-9B79-C7BC-994F2927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697BD0-5C8E-86BE-5772-3931A041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24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540261-4475-E506-3BC9-1198EFC31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F3F605-EB0C-A97D-0110-EF70F725D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07BD33-318B-9A89-8E10-F6FD14AE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89FE6-788B-CE4D-AF06-1D770161EBD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96F29B0-CCBE-24FC-62BA-A90B482B3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745D8A-C7EE-756F-BFA8-8B05E2AB7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E2119-6F18-4340-88D1-85745D415E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1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536B8F9-4B54-24D3-A1ED-D78BB65F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15360"/>
            <a:ext cx="10905066" cy="354414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C73FD3D-4E38-EC0F-946F-FDC4205D1E88}"/>
              </a:ext>
            </a:extLst>
          </p:cNvPr>
          <p:cNvSpPr txBox="1"/>
          <p:nvPr/>
        </p:nvSpPr>
        <p:spPr>
          <a:xfrm>
            <a:off x="3883231" y="4831491"/>
            <a:ext cx="6579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dirty="0"/>
              <a:t>SPOLA ROLL – QUIZ!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390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44C0B51C-CE64-ECF9-C730-46FF883C25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Oval pratbubbla 1">
            <a:extLst>
              <a:ext uri="{FF2B5EF4-FFF2-40B4-BE49-F238E27FC236}">
                <a16:creationId xmlns:a16="http://schemas.microsoft.com/office/drawing/2014/main" id="{5ED820A6-93BA-8368-CB41-ED9BF692200C}"/>
              </a:ext>
            </a:extLst>
          </p:cNvPr>
          <p:cNvSpPr/>
          <p:nvPr/>
        </p:nvSpPr>
        <p:spPr>
          <a:xfrm>
            <a:off x="2083981" y="1063256"/>
            <a:ext cx="3296093" cy="2083981"/>
          </a:xfrm>
          <a:prstGeom prst="wedgeEllipseCallout">
            <a:avLst>
              <a:gd name="adj1" fmla="val 64328"/>
              <a:gd name="adj2" fmla="val 686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978484C-0BE4-52B5-1604-B066E321BE71}"/>
              </a:ext>
            </a:extLst>
          </p:cNvPr>
          <p:cNvSpPr txBox="1"/>
          <p:nvPr/>
        </p:nvSpPr>
        <p:spPr>
          <a:xfrm>
            <a:off x="2689124" y="1531723"/>
            <a:ext cx="2612572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400" b="1" i="1" dirty="0"/>
              <a:t>TACK FÖR QUIZZANDET!</a:t>
            </a:r>
          </a:p>
        </p:txBody>
      </p:sp>
    </p:spTree>
    <p:extLst>
      <p:ext uri="{BB962C8B-B14F-4D97-AF65-F5344CB8AC3E}">
        <p14:creationId xmlns:p14="http://schemas.microsoft.com/office/powerpoint/2010/main" val="124423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1FFFEB-22D4-9BBA-ED0C-556EC00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DAGS FÖR QUIZ 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D9B5CA8-4F41-BE25-D6B3-A5263404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994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57D5DAB6-987C-C209-51EA-61BA05E0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ALEX OCH CLOSETTE VILL GÄRNA VETA VAD DU KOMMER IHÅG FRÅN FÖRESTÄLLNIGEN.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SVARA RÄTT KAN VARA KLURIGT, MEN ATT SPOLA RÄTT ÄR LÄTT!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NU KÖR VI!</a:t>
            </a:r>
          </a:p>
        </p:txBody>
      </p:sp>
    </p:spTree>
    <p:extLst>
      <p:ext uri="{BB962C8B-B14F-4D97-AF65-F5344CB8AC3E}">
        <p14:creationId xmlns:p14="http://schemas.microsoft.com/office/powerpoint/2010/main" val="154775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8B4EC2C9-D876-513A-D26F-C0CA7492A3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453" b="17453"/>
          <a:stretch>
            <a:fillRect/>
          </a:stretch>
        </p:blipFill>
        <p:spPr>
          <a:xfrm>
            <a:off x="5799876" y="796038"/>
            <a:ext cx="6172200" cy="487362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601AF2-7572-7096-0F01-1FC6F9D5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" y="457200"/>
            <a:ext cx="6400800" cy="2200940"/>
          </a:xfrm>
        </p:spPr>
        <p:txBody>
          <a:bodyPr>
            <a:noAutofit/>
          </a:bodyPr>
          <a:lstStyle/>
          <a:p>
            <a:br>
              <a:rPr lang="sv-SE" sz="3600" dirty="0"/>
            </a:br>
            <a:br>
              <a:rPr lang="sv-SE" sz="3600" dirty="0"/>
            </a:br>
            <a:br>
              <a:rPr lang="sv-SE" sz="3600" dirty="0"/>
            </a:br>
            <a:r>
              <a:rPr lang="sv-SE" sz="3600" dirty="0"/>
              <a:t>1. Hur mycket rör finns det</a:t>
            </a:r>
            <a:br>
              <a:rPr lang="sv-SE" sz="3600" dirty="0"/>
            </a:br>
            <a:r>
              <a:rPr lang="sv-SE" sz="3600" dirty="0"/>
              <a:t>     som transporterar avlopps-</a:t>
            </a:r>
            <a:br>
              <a:rPr lang="sv-SE" sz="3600" dirty="0"/>
            </a:br>
            <a:r>
              <a:rPr lang="sv-SE" sz="3600" dirty="0"/>
              <a:t>     vatten varje dygn – bara i </a:t>
            </a:r>
            <a:br>
              <a:rPr lang="sv-SE" sz="3600" dirty="0"/>
            </a:br>
            <a:r>
              <a:rPr lang="sv-SE" sz="3600" dirty="0"/>
              <a:t>     Sverige?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EAD28A0-5893-C987-D991-4845ADEDD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3965"/>
            <a:ext cx="4157514" cy="3811588"/>
          </a:xfrm>
        </p:spPr>
        <p:txBody>
          <a:bodyPr>
            <a:normAutofit/>
          </a:bodyPr>
          <a:lstStyle/>
          <a:p>
            <a:endParaRPr lang="sv-SE" sz="2400" dirty="0"/>
          </a:p>
          <a:p>
            <a:r>
              <a:rPr lang="sv-SE" sz="2400" dirty="0"/>
              <a:t>1. 1,5 miljoner kilometer.</a:t>
            </a:r>
          </a:p>
          <a:p>
            <a:endParaRPr lang="sv-SE" sz="2400" dirty="0"/>
          </a:p>
          <a:p>
            <a:r>
              <a:rPr lang="sv-SE" sz="2400" dirty="0"/>
              <a:t>X. Etthundra tusen kilometer. </a:t>
            </a:r>
          </a:p>
          <a:p>
            <a:endParaRPr lang="sv-SE" sz="2400" dirty="0"/>
          </a:p>
          <a:p>
            <a:r>
              <a:rPr lang="sv-SE" sz="2400" dirty="0"/>
              <a:t>2. Så att dom når 10 varv</a:t>
            </a:r>
            <a:br>
              <a:rPr lang="sv-SE" sz="2400" dirty="0"/>
            </a:br>
            <a:r>
              <a:rPr lang="sv-SE" sz="2400" dirty="0"/>
              <a:t>     runt jorden.</a:t>
            </a:r>
          </a:p>
        </p:txBody>
      </p:sp>
    </p:spTree>
    <p:extLst>
      <p:ext uri="{BB962C8B-B14F-4D97-AF65-F5344CB8AC3E}">
        <p14:creationId xmlns:p14="http://schemas.microsoft.com/office/powerpoint/2010/main" val="178266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75C22473-FDE7-FC09-56C8-6DCD8C111D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5882" b="-1"/>
          <a:stretch>
            <a:fillRect/>
          </a:stretch>
        </p:blipFill>
        <p:spPr>
          <a:xfrm>
            <a:off x="3933172" y="-10"/>
            <a:ext cx="94315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90952C-BB7D-8469-835F-A4891D94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55"/>
            <a:ext cx="486085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2. </a:t>
            </a:r>
            <a:r>
              <a:rPr lang="en-US" sz="3600" dirty="0" err="1"/>
              <a:t>Varifrån</a:t>
            </a:r>
            <a:r>
              <a:rPr lang="en-US" sz="3600" dirty="0"/>
              <a:t> </a:t>
            </a:r>
            <a:r>
              <a:rPr lang="en-US" sz="3600" dirty="0" err="1"/>
              <a:t>får</a:t>
            </a:r>
            <a:r>
              <a:rPr lang="en-US" sz="3600" dirty="0"/>
              <a:t> vi </a:t>
            </a:r>
            <a:r>
              <a:rPr lang="en-US" sz="3600" dirty="0" err="1"/>
              <a:t>vårt</a:t>
            </a:r>
            <a:br>
              <a:rPr lang="en-US" sz="3600" dirty="0"/>
            </a:br>
            <a:r>
              <a:rPr lang="en-US" sz="3600" dirty="0"/>
              <a:t>     </a:t>
            </a:r>
            <a:r>
              <a:rPr lang="en-US" sz="3600" dirty="0" err="1"/>
              <a:t>dricksvatten</a:t>
            </a:r>
            <a:r>
              <a:rPr lang="en-US" sz="3600" dirty="0"/>
              <a:t>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F15172-595D-F37B-4548-AB7F189FB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4059477" cy="3742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r>
              <a:rPr lang="en-US" sz="2400" dirty="0"/>
              <a:t>1.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avloppsreningsverket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X.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grotttor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månen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vattenreningsverket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61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1CC5488-7B41-1CA6-F0DB-9B6DE4F242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-1011148" y="-1177959"/>
            <a:ext cx="9669656" cy="9576100"/>
          </a:xfrm>
          <a:prstGeom prst="rect">
            <a:avLst/>
          </a:prstGeom>
        </p:spPr>
      </p:pic>
      <p:sp>
        <p:nvSpPr>
          <p:cNvPr id="43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531906D-D808-7B49-19DD-5A6E8746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6191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Vad</a:t>
            </a:r>
            <a:r>
              <a:rPr lang="en-US" sz="4000" dirty="0"/>
              <a:t> </a:t>
            </a:r>
            <a:r>
              <a:rPr lang="en-US" sz="4000" dirty="0" err="1"/>
              <a:t>består</a:t>
            </a:r>
            <a:br>
              <a:rPr lang="en-US" sz="4000" dirty="0"/>
            </a:br>
            <a:r>
              <a:rPr lang="en-US" sz="4000" dirty="0"/>
              <a:t>     </a:t>
            </a:r>
            <a:r>
              <a:rPr lang="en-US" sz="4000" dirty="0" err="1"/>
              <a:t>Fettmonstret</a:t>
            </a:r>
            <a:r>
              <a:rPr lang="en-US" sz="4000" dirty="0"/>
              <a:t> av?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9DB5C3-733A-5BA4-FF6C-8D100F378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7935" y="2434201"/>
            <a:ext cx="4270530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1. Diskmedel, </a:t>
            </a:r>
            <a:r>
              <a:rPr lang="en-US" sz="2400" dirty="0" err="1"/>
              <a:t>tvål</a:t>
            </a:r>
            <a:r>
              <a:rPr lang="en-US" sz="2400" dirty="0"/>
              <a:t>, </a:t>
            </a:r>
            <a:r>
              <a:rPr lang="en-US" sz="2400" dirty="0" err="1"/>
              <a:t>schampo</a:t>
            </a:r>
            <a:r>
              <a:rPr lang="en-US" sz="2400" dirty="0"/>
              <a:t>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X. Sand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när</a:t>
            </a:r>
            <a:r>
              <a:rPr lang="en-US" sz="2400" dirty="0"/>
              <a:t> man </a:t>
            </a:r>
            <a:r>
              <a:rPr lang="en-US" sz="2400" dirty="0" err="1"/>
              <a:t>badat</a:t>
            </a:r>
            <a:r>
              <a:rPr lang="en-US" sz="24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2. Fett (</a:t>
            </a:r>
            <a:r>
              <a:rPr lang="en-US" sz="2400" dirty="0" err="1"/>
              <a:t>olja</a:t>
            </a:r>
            <a:r>
              <a:rPr lang="en-US" sz="2400" dirty="0"/>
              <a:t>, </a:t>
            </a:r>
            <a:r>
              <a:rPr lang="en-US" sz="2400" dirty="0" err="1"/>
              <a:t>smör</a:t>
            </a:r>
            <a:r>
              <a:rPr lang="en-US" sz="2400" dirty="0"/>
              <a:t>, </a:t>
            </a:r>
            <a:r>
              <a:rPr lang="en-US" sz="2400" dirty="0" err="1"/>
              <a:t>grädde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0604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005E12B4-1DD9-845F-2AD7-7EAE8CA394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-1011134" y="10"/>
            <a:ext cx="9669642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37ABF6C-3C4D-ABBD-BAE6-D7621B1E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645" y="365125"/>
            <a:ext cx="424926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4. </a:t>
            </a:r>
            <a:r>
              <a:rPr lang="en-US" sz="3600" dirty="0" err="1"/>
              <a:t>Vad</a:t>
            </a:r>
            <a:r>
              <a:rPr lang="en-US" sz="3600" dirty="0"/>
              <a:t> </a:t>
            </a:r>
            <a:r>
              <a:rPr lang="en-US" sz="3600" dirty="0" err="1"/>
              <a:t>får</a:t>
            </a:r>
            <a:r>
              <a:rPr lang="en-US" sz="3600" dirty="0"/>
              <a:t> man</a:t>
            </a:r>
            <a:br>
              <a:rPr lang="en-US" sz="3600" dirty="0"/>
            </a:br>
            <a:r>
              <a:rPr lang="en-US" sz="3600" dirty="0"/>
              <a:t>     </a:t>
            </a:r>
            <a:r>
              <a:rPr lang="en-US" sz="3600" dirty="0" err="1"/>
              <a:t>slänga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toaletten</a:t>
            </a:r>
            <a:r>
              <a:rPr lang="en-US" sz="3600" dirty="0"/>
              <a:t>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E97C453-2FB9-B589-078A-554ADD67C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5645" y="2455466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1.Kiss, </a:t>
            </a:r>
            <a:r>
              <a:rPr lang="en-US" sz="2400" dirty="0" err="1"/>
              <a:t>bajs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 err="1"/>
              <a:t>toalettpapper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X. Kiss, </a:t>
            </a:r>
            <a:r>
              <a:rPr lang="en-US" sz="2400" dirty="0" err="1"/>
              <a:t>bajs</a:t>
            </a:r>
            <a:r>
              <a:rPr lang="en-US" sz="2400" dirty="0"/>
              <a:t>, </a:t>
            </a:r>
            <a:r>
              <a:rPr lang="en-US" sz="2400" dirty="0" err="1"/>
              <a:t>toalettpapper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/>
              <a:t>     </a:t>
            </a:r>
            <a:r>
              <a:rPr lang="en-US" sz="2400" dirty="0" err="1"/>
              <a:t>hår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naglar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Nästan</a:t>
            </a:r>
            <a:r>
              <a:rPr lang="en-US" sz="2400" dirty="0"/>
              <a:t> </a:t>
            </a:r>
            <a:r>
              <a:rPr lang="en-US" sz="2400" dirty="0" err="1"/>
              <a:t>allt</a:t>
            </a:r>
            <a:r>
              <a:rPr lang="en-US" sz="2400" dirty="0"/>
              <a:t> – bara man</a:t>
            </a:r>
            <a:br>
              <a:rPr lang="en-US" sz="2400" dirty="0"/>
            </a:br>
            <a:r>
              <a:rPr lang="en-US" sz="2400" dirty="0"/>
              <a:t>     </a:t>
            </a:r>
            <a:r>
              <a:rPr lang="en-US" sz="2400" dirty="0" err="1"/>
              <a:t>maler</a:t>
            </a:r>
            <a:r>
              <a:rPr lang="en-US" sz="2400" dirty="0"/>
              <a:t> </a:t>
            </a:r>
            <a:r>
              <a:rPr lang="en-US" sz="2400" dirty="0" err="1"/>
              <a:t>ner</a:t>
            </a:r>
            <a:r>
              <a:rPr lang="en-US" sz="2400" dirty="0"/>
              <a:t> det </a:t>
            </a:r>
            <a:r>
              <a:rPr lang="en-US" sz="2400" dirty="0" err="1"/>
              <a:t>först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26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6BD536FE-63FA-B232-A236-B40DEAA81B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432" r="8550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F473686-0CF8-2823-9E49-8B769DDE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875" y="291016"/>
            <a:ext cx="501480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5. Har alla </a:t>
            </a:r>
            <a:r>
              <a:rPr lang="en-US" sz="3600" dirty="0" err="1"/>
              <a:t>på</a:t>
            </a:r>
            <a:r>
              <a:rPr lang="en-US" sz="3600" dirty="0"/>
              <a:t> Jorden</a:t>
            </a:r>
            <a:br>
              <a:rPr lang="en-US" sz="3600" dirty="0"/>
            </a:br>
            <a:r>
              <a:rPr lang="en-US" sz="3600" dirty="0"/>
              <a:t>     </a:t>
            </a:r>
            <a:r>
              <a:rPr lang="en-US" sz="3600" dirty="0" err="1"/>
              <a:t>tillgång</a:t>
            </a:r>
            <a:r>
              <a:rPr lang="en-US" sz="3600" dirty="0"/>
              <a:t> till rent </a:t>
            </a:r>
            <a:r>
              <a:rPr lang="en-US" sz="3600" dirty="0" err="1"/>
              <a:t>vatten</a:t>
            </a:r>
            <a:r>
              <a:rPr lang="en-US" sz="3600" dirty="0"/>
              <a:t>?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F0D7CEC-3289-1F35-CA0E-CFF6ECEC3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81943"/>
            <a:ext cx="4657341" cy="33844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1. Nej, alla </a:t>
            </a:r>
            <a:r>
              <a:rPr lang="en-US" sz="2400" dirty="0" err="1"/>
              <a:t>länder</a:t>
            </a:r>
            <a:r>
              <a:rPr lang="en-US" sz="2400" dirty="0"/>
              <a:t> </a:t>
            </a:r>
            <a:r>
              <a:rPr lang="en-US" sz="2400" dirty="0" err="1"/>
              <a:t>utom</a:t>
            </a:r>
            <a:r>
              <a:rPr lang="en-US" sz="2400" dirty="0"/>
              <a:t> Norge.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dirty="0"/>
              <a:t>X. Nej, </a:t>
            </a:r>
            <a:r>
              <a:rPr lang="en-US" sz="2400" dirty="0" err="1"/>
              <a:t>ungefär</a:t>
            </a:r>
            <a:r>
              <a:rPr lang="en-US" sz="2400" dirty="0"/>
              <a:t> 1 </a:t>
            </a:r>
            <a:r>
              <a:rPr lang="en-US" sz="2400" dirty="0" err="1"/>
              <a:t>tredjedel</a:t>
            </a:r>
            <a:r>
              <a:rPr lang="en-US" sz="2400" dirty="0"/>
              <a:t> av</a:t>
            </a:r>
            <a:br>
              <a:rPr lang="en-US" sz="2400" dirty="0"/>
            </a:br>
            <a:r>
              <a:rPr lang="en-US" sz="2400" dirty="0"/>
              <a:t>     </a:t>
            </a:r>
            <a:r>
              <a:rPr lang="en-US" sz="2400" dirty="0" err="1"/>
              <a:t>jordens</a:t>
            </a:r>
            <a:r>
              <a:rPr lang="en-US" sz="2400" dirty="0"/>
              <a:t> </a:t>
            </a:r>
            <a:r>
              <a:rPr lang="en-US" sz="2400" dirty="0" err="1"/>
              <a:t>befolkning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inte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 rent </a:t>
            </a:r>
            <a:r>
              <a:rPr lang="en-US" sz="2400" dirty="0" err="1"/>
              <a:t>vatten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2. Ja, sedan 2023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rent</a:t>
            </a:r>
            <a:br>
              <a:rPr lang="en-US" sz="2400" dirty="0"/>
            </a:br>
            <a:r>
              <a:rPr lang="en-US" sz="2400" dirty="0"/>
              <a:t>     </a:t>
            </a:r>
            <a:r>
              <a:rPr lang="en-US" sz="2400" dirty="0" err="1"/>
              <a:t>vatten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390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00402A88-EA1B-3194-3175-A65978F3D0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B1327FE-4912-C7C6-BE28-9D130AA7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70" y="498930"/>
            <a:ext cx="560513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6. </a:t>
            </a:r>
            <a:r>
              <a:rPr lang="en-US" sz="4000" dirty="0" err="1"/>
              <a:t>Vad</a:t>
            </a:r>
            <a:r>
              <a:rPr lang="en-US" sz="4000" dirty="0"/>
              <a:t> </a:t>
            </a:r>
            <a:r>
              <a:rPr lang="en-US" sz="4000" dirty="0" err="1"/>
              <a:t>tillsätter</a:t>
            </a:r>
            <a:r>
              <a:rPr lang="en-US" sz="4000" dirty="0"/>
              <a:t> man</a:t>
            </a:r>
            <a:br>
              <a:rPr lang="en-US" sz="4000" dirty="0"/>
            </a:br>
            <a:r>
              <a:rPr lang="en-US" sz="4000" dirty="0"/>
              <a:t>     </a:t>
            </a:r>
            <a:r>
              <a:rPr lang="en-US" sz="4000" dirty="0" err="1"/>
              <a:t>på</a:t>
            </a:r>
            <a:r>
              <a:rPr lang="en-US" sz="4000" dirty="0"/>
              <a:t> </a:t>
            </a:r>
            <a:r>
              <a:rPr lang="en-US" sz="4000" dirty="0" err="1"/>
              <a:t>reningsverket</a:t>
            </a:r>
            <a:r>
              <a:rPr lang="en-US" sz="4000" dirty="0"/>
              <a:t> </a:t>
            </a:r>
            <a:r>
              <a:rPr lang="en-US" sz="4000" dirty="0" err="1"/>
              <a:t>som</a:t>
            </a:r>
            <a:br>
              <a:rPr lang="en-US" sz="4000" dirty="0"/>
            </a:br>
            <a:r>
              <a:rPr lang="en-US" sz="4000" dirty="0"/>
              <a:t>   “</a:t>
            </a:r>
            <a:r>
              <a:rPr lang="en-US" sz="4000" dirty="0" err="1"/>
              <a:t>äter</a:t>
            </a:r>
            <a:r>
              <a:rPr lang="en-US" sz="4000" dirty="0"/>
              <a:t> </a:t>
            </a:r>
            <a:r>
              <a:rPr lang="en-US" sz="4000" dirty="0" err="1"/>
              <a:t>upp</a:t>
            </a:r>
            <a:r>
              <a:rPr lang="en-US" sz="4000" dirty="0"/>
              <a:t>” </a:t>
            </a:r>
            <a:r>
              <a:rPr lang="en-US" sz="4000" dirty="0" err="1"/>
              <a:t>bajset</a:t>
            </a:r>
            <a:r>
              <a:rPr lang="en-US" sz="4000" dirty="0"/>
              <a:t>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45015D-2559-99A6-E979-E77C41263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719" y="2583057"/>
            <a:ext cx="3959268" cy="2488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1. Makro-</a:t>
            </a:r>
            <a:r>
              <a:rPr lang="en-US" sz="2400" dirty="0" err="1"/>
              <a:t>organismer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dirty="0"/>
              <a:t>X. </a:t>
            </a:r>
            <a:r>
              <a:rPr lang="en-US" sz="2400" dirty="0" err="1"/>
              <a:t>Mysko-organismer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Mikro-organismer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589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04C5854B-8159-2043-402B-C369B44948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3390592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F1CEB9F-BFCC-B981-8DBA-CADEBC09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08" y="803208"/>
            <a:ext cx="549880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7.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sak</a:t>
            </a:r>
            <a:r>
              <a:rPr lang="en-US" sz="3600" dirty="0"/>
              <a:t> till </a:t>
            </a:r>
            <a:r>
              <a:rPr lang="en-US" sz="3600" dirty="0" err="1"/>
              <a:t>fick</a:t>
            </a:r>
            <a:r>
              <a:rPr lang="en-US" sz="3600" dirty="0"/>
              <a:t> </a:t>
            </a:r>
            <a:r>
              <a:rPr lang="en-US" sz="3600" dirty="0" err="1"/>
              <a:t>hamna</a:t>
            </a:r>
            <a:r>
              <a:rPr lang="en-US" sz="3600" dirty="0"/>
              <a:t> I</a:t>
            </a:r>
            <a:br>
              <a:rPr lang="en-US" sz="3600" dirty="0"/>
            </a:br>
            <a:r>
              <a:rPr lang="en-US" sz="3600" dirty="0"/>
              <a:t>     </a:t>
            </a:r>
            <a:r>
              <a:rPr lang="en-US" sz="3600" dirty="0" err="1"/>
              <a:t>toaletten</a:t>
            </a:r>
            <a:r>
              <a:rPr lang="en-US" sz="3600" dirty="0"/>
              <a:t> – </a:t>
            </a:r>
            <a:r>
              <a:rPr lang="en-US" sz="3600" dirty="0" err="1"/>
              <a:t>vad</a:t>
            </a:r>
            <a:r>
              <a:rPr lang="en-US" sz="3600" dirty="0"/>
              <a:t> var det?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65BCC0-0B0D-EE81-4EB3-8D3B7594B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1. </a:t>
            </a:r>
            <a:r>
              <a:rPr lang="en-US" sz="2400" dirty="0" err="1"/>
              <a:t>Våtservetter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X. </a:t>
            </a:r>
            <a:r>
              <a:rPr lang="en-US" sz="2400" dirty="0" err="1"/>
              <a:t>Hushållspapper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Kräk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307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313</Words>
  <Application>Microsoft Macintosh PowerPoint</Application>
  <PresentationFormat>Bredbild</PresentationFormat>
  <Paragraphs>54</Paragraphs>
  <Slides>10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Office-tema</vt:lpstr>
      <vt:lpstr>PowerPoint-presentation</vt:lpstr>
      <vt:lpstr>DAGS FÖR QUIZ !</vt:lpstr>
      <vt:lpstr>   1. Hur mycket rör finns det      som transporterar avlopps-      vatten varje dygn – bara i       Sverige? </vt:lpstr>
      <vt:lpstr>2. Varifrån får vi vårt      dricksvatten?</vt:lpstr>
      <vt:lpstr>3. Vad består      Fettmonstret av?</vt:lpstr>
      <vt:lpstr>4. Vad får man      slänga i toaletten?</vt:lpstr>
      <vt:lpstr>5. Har alla på Jorden      tillgång till rent vatten? </vt:lpstr>
      <vt:lpstr>6. Vad tillsätter man      på reningsverket som    “äter upp” bajset?</vt:lpstr>
      <vt:lpstr>7. En sak till fick hamna I      toaletten – vad var det?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Teater Barbara</dc:creator>
  <cp:lastModifiedBy>johan ehn</cp:lastModifiedBy>
  <cp:revision>7</cp:revision>
  <dcterms:created xsi:type="dcterms:W3CDTF">2026-03-30T07:46:04Z</dcterms:created>
  <dcterms:modified xsi:type="dcterms:W3CDTF">2026-05-05T18:53:29Z</dcterms:modified>
</cp:coreProperties>
</file>